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5" r:id="rId6"/>
    <p:sldId id="264" r:id="rId7"/>
    <p:sldId id="259" r:id="rId8"/>
    <p:sldId id="260" r:id="rId9"/>
    <p:sldId id="261" r:id="rId10"/>
    <p:sldId id="262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g>
</file>

<file path=ppt/media/image2.jpg>
</file>

<file path=ppt/media/image3.png>
</file>

<file path=ppt/media/image4.png>
</file>

<file path=ppt/media/image5.jpg>
</file>

<file path=ppt/media/image6.jpe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2/19/2016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AR SDK’s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Robby Kennedy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48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Licensing…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Wikitude</a:t>
            </a:r>
            <a:r>
              <a:rPr lang="en-US" dirty="0" smtClean="0"/>
              <a:t> does have a Free version</a:t>
            </a:r>
          </a:p>
          <a:p>
            <a:pPr lvl="1"/>
            <a:r>
              <a:rPr lang="en-US" dirty="0" smtClean="0"/>
              <a:t>At the cost of a Watermark (in AR viewer only)</a:t>
            </a:r>
          </a:p>
          <a:p>
            <a:r>
              <a:rPr lang="en-US" dirty="0" err="1" smtClean="0"/>
              <a:t>ARToolKit</a:t>
            </a:r>
            <a:r>
              <a:rPr lang="en-US" dirty="0" smtClean="0"/>
              <a:t> is open source, so free</a:t>
            </a:r>
          </a:p>
          <a:p>
            <a:r>
              <a:rPr lang="en-US" dirty="0" err="1" smtClean="0"/>
              <a:t>Wikitude</a:t>
            </a:r>
            <a:r>
              <a:rPr lang="en-US" dirty="0" smtClean="0"/>
              <a:t> and </a:t>
            </a:r>
            <a:r>
              <a:rPr lang="en-US" dirty="0" err="1" smtClean="0"/>
              <a:t>Catchoom</a:t>
            </a:r>
            <a:r>
              <a:rPr lang="en-US" dirty="0" smtClean="0"/>
              <a:t> do have educational programs</a:t>
            </a:r>
          </a:p>
          <a:p>
            <a:pPr lvl="1"/>
            <a:r>
              <a:rPr lang="en-US" sz="1200" dirty="0"/>
              <a:t>Just have to apply with student email/professor contact </a:t>
            </a:r>
            <a:r>
              <a:rPr lang="en-US" sz="1200" dirty="0" smtClean="0"/>
              <a:t>info</a:t>
            </a:r>
          </a:p>
          <a:p>
            <a:r>
              <a:rPr lang="en-US" dirty="0" smtClean="0"/>
              <a:t>We can help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196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| Tutorials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SDK’s and tools listed have expensive examples</a:t>
            </a:r>
          </a:p>
          <a:p>
            <a:r>
              <a:rPr lang="en-US" dirty="0" err="1" smtClean="0"/>
              <a:t>Wikitude</a:t>
            </a:r>
            <a:r>
              <a:rPr lang="en-US" dirty="0" smtClean="0"/>
              <a:t> has a working Android app to download</a:t>
            </a:r>
          </a:p>
          <a:p>
            <a:r>
              <a:rPr lang="en-US" dirty="0" smtClean="0"/>
              <a:t>Each SDK’s website have tutorials for each specific platform</a:t>
            </a:r>
          </a:p>
          <a:p>
            <a:pPr lvl="1"/>
            <a:r>
              <a:rPr lang="en-US" dirty="0" smtClean="0"/>
              <a:t>Some have video </a:t>
            </a:r>
            <a:r>
              <a:rPr lang="en-US" dirty="0" err="1" smtClean="0"/>
              <a:t>tutorails</a:t>
            </a:r>
            <a:endParaRPr lang="en-US" dirty="0" smtClean="0"/>
          </a:p>
          <a:p>
            <a:r>
              <a:rPr lang="en-US" dirty="0" err="1" smtClean="0"/>
              <a:t>Stackoverflow</a:t>
            </a:r>
            <a:r>
              <a:rPr lang="en-US" dirty="0" smtClean="0"/>
              <a:t> | Forums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86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 of AR SDK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Image recognition engine</a:t>
            </a:r>
          </a:p>
          <a:p>
            <a:r>
              <a:rPr lang="en-US" dirty="0" smtClean="0"/>
              <a:t>3D/2D object rendering</a:t>
            </a:r>
          </a:p>
          <a:p>
            <a:r>
              <a:rPr lang="en-US" dirty="0" smtClean="0"/>
              <a:t>Accelerometer integration</a:t>
            </a:r>
          </a:p>
          <a:p>
            <a:pPr lvl="1"/>
            <a:r>
              <a:rPr lang="en-US" dirty="0" smtClean="0"/>
              <a:t>Rotate object accordingly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963" y="2603500"/>
            <a:ext cx="5469734" cy="366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28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Integrating with Mobile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 SDK’s have Native API’s</a:t>
            </a:r>
          </a:p>
          <a:p>
            <a:pPr marL="742950" lvl="2" indent="-342900"/>
            <a:r>
              <a:rPr lang="en-US" dirty="0" err="1"/>
              <a:t>Wikitude</a:t>
            </a:r>
            <a:r>
              <a:rPr lang="en-US" dirty="0"/>
              <a:t> | </a:t>
            </a:r>
            <a:r>
              <a:rPr lang="en-US" dirty="0" err="1" smtClean="0"/>
              <a:t>Catchoom</a:t>
            </a:r>
            <a:endParaRPr lang="en-US" dirty="0" smtClean="0"/>
          </a:p>
          <a:p>
            <a:pPr marL="742950" lvl="2" indent="-342900"/>
            <a:r>
              <a:rPr lang="en-US" dirty="0" smtClean="0"/>
              <a:t>Using JAVA for </a:t>
            </a:r>
            <a:r>
              <a:rPr lang="en-US" dirty="0" err="1" smtClean="0"/>
              <a:t>Anrdroid</a:t>
            </a:r>
            <a:endParaRPr lang="en-US" dirty="0" smtClean="0"/>
          </a:p>
          <a:p>
            <a:r>
              <a:rPr lang="en-US" dirty="0" smtClean="0"/>
              <a:t>Plugins for Unity</a:t>
            </a:r>
          </a:p>
          <a:p>
            <a:pPr lvl="1"/>
            <a:r>
              <a:rPr lang="en-US" dirty="0" err="1" smtClean="0"/>
              <a:t>Wikitude</a:t>
            </a:r>
            <a:r>
              <a:rPr lang="en-US" dirty="0"/>
              <a:t> </a:t>
            </a:r>
            <a:r>
              <a:rPr lang="en-US" dirty="0" smtClean="0"/>
              <a:t>| </a:t>
            </a:r>
            <a:r>
              <a:rPr lang="en-US" dirty="0" err="1" smtClean="0"/>
              <a:t>Vuforia</a:t>
            </a:r>
            <a:r>
              <a:rPr lang="en-US" dirty="0" smtClean="0"/>
              <a:t> | </a:t>
            </a:r>
            <a:r>
              <a:rPr lang="en-US" dirty="0" err="1" smtClean="0"/>
              <a:t>ARToolKit</a:t>
            </a:r>
            <a:r>
              <a:rPr lang="en-US" dirty="0" smtClean="0"/>
              <a:t> </a:t>
            </a:r>
            <a:r>
              <a:rPr lang="en-US" sz="1100" dirty="0" smtClean="0"/>
              <a:t>(open source)</a:t>
            </a:r>
          </a:p>
          <a:p>
            <a:pPr lvl="1"/>
            <a:r>
              <a:rPr lang="en-US" sz="1100" dirty="0" smtClean="0"/>
              <a:t>C# or </a:t>
            </a:r>
            <a:r>
              <a:rPr lang="en-US" sz="1100" dirty="0" err="1" smtClean="0"/>
              <a:t>Javascript</a:t>
            </a:r>
            <a:endParaRPr lang="en-US" sz="11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343" y="2456212"/>
            <a:ext cx="5007428" cy="312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6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Creation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Image recognition engine is the heart of AR</a:t>
            </a:r>
          </a:p>
          <a:p>
            <a:r>
              <a:rPr lang="en-US" dirty="0" smtClean="0"/>
              <a:t>Targets are any image</a:t>
            </a:r>
          </a:p>
          <a:p>
            <a:pPr lvl="1"/>
            <a:r>
              <a:rPr lang="en-US" sz="1200" dirty="0" smtClean="0"/>
              <a:t>Looks for features in image</a:t>
            </a:r>
          </a:p>
          <a:p>
            <a:r>
              <a:rPr lang="en-US" dirty="0" smtClean="0"/>
              <a:t>QR code style image work very well</a:t>
            </a:r>
          </a:p>
          <a:p>
            <a:pPr lvl="1"/>
            <a:r>
              <a:rPr lang="en-US" sz="1200" dirty="0" smtClean="0"/>
              <a:t>But are ugly…</a:t>
            </a:r>
          </a:p>
          <a:p>
            <a:r>
              <a:rPr lang="en-US" dirty="0" smtClean="0"/>
              <a:t>Images have to immutable</a:t>
            </a:r>
          </a:p>
          <a:p>
            <a:r>
              <a:rPr lang="en-US" dirty="0" smtClean="0"/>
              <a:t>Printed on rigid surface</a:t>
            </a:r>
          </a:p>
          <a:p>
            <a:pPr lvl="1"/>
            <a:r>
              <a:rPr lang="en-US" sz="1200" dirty="0" smtClean="0"/>
              <a:t>A poster works well</a:t>
            </a:r>
          </a:p>
          <a:p>
            <a:pPr lvl="1"/>
            <a:r>
              <a:rPr lang="en-US" sz="1200" dirty="0" smtClean="0"/>
              <a:t>A flag is virtually unusable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2472" y="2424463"/>
            <a:ext cx="2796297" cy="377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05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Quality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Good</a:t>
            </a:r>
          </a:p>
          <a:p>
            <a:pPr lvl="1"/>
            <a:r>
              <a:rPr lang="en-US" dirty="0" smtClean="0"/>
              <a:t>Detail</a:t>
            </a:r>
          </a:p>
          <a:p>
            <a:pPr lvl="1"/>
            <a:r>
              <a:rPr lang="en-US" dirty="0" smtClean="0"/>
              <a:t>Contrast</a:t>
            </a:r>
          </a:p>
          <a:p>
            <a:pPr lvl="1"/>
            <a:r>
              <a:rPr lang="en-US" dirty="0" smtClean="0"/>
              <a:t>Features</a:t>
            </a:r>
          </a:p>
          <a:p>
            <a:pPr lvl="1"/>
            <a:r>
              <a:rPr lang="en-US" dirty="0" smtClean="0"/>
              <a:t>Sharp lines (cartoons work well)</a:t>
            </a:r>
          </a:p>
          <a:p>
            <a:r>
              <a:rPr lang="en-US" dirty="0" smtClean="0"/>
              <a:t>Bad</a:t>
            </a:r>
          </a:p>
          <a:p>
            <a:pPr lvl="1"/>
            <a:r>
              <a:rPr lang="en-US" dirty="0" smtClean="0"/>
              <a:t>Gradients</a:t>
            </a:r>
          </a:p>
          <a:p>
            <a:pPr lvl="1"/>
            <a:r>
              <a:rPr lang="en-US" dirty="0" smtClean="0"/>
              <a:t>Text only</a:t>
            </a:r>
          </a:p>
          <a:p>
            <a:pPr lvl="1"/>
            <a:r>
              <a:rPr lang="en-US" dirty="0" smtClean="0"/>
              <a:t>Limited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829" y="2603500"/>
            <a:ext cx="2931112" cy="21782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418" y="2572369"/>
            <a:ext cx="2249343" cy="385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59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Environment Tracking (SLAM)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AR tools can track real world objects</a:t>
            </a:r>
          </a:p>
          <a:p>
            <a:r>
              <a:rPr lang="en-US" dirty="0" smtClean="0"/>
              <a:t>SLAM is the name</a:t>
            </a:r>
          </a:p>
          <a:p>
            <a:pPr lvl="1"/>
            <a:r>
              <a:rPr lang="en-US" sz="1200" b="1" dirty="0"/>
              <a:t>S</a:t>
            </a:r>
            <a:r>
              <a:rPr lang="en-US" sz="1200" dirty="0"/>
              <a:t>imultaneous </a:t>
            </a:r>
            <a:r>
              <a:rPr lang="en-US" sz="1200" b="1" dirty="0"/>
              <a:t>L</a:t>
            </a:r>
            <a:r>
              <a:rPr lang="en-US" sz="1200" dirty="0"/>
              <a:t>ocalization </a:t>
            </a:r>
            <a:r>
              <a:rPr lang="en-US" sz="1200" b="1" dirty="0"/>
              <a:t>A</a:t>
            </a:r>
            <a:r>
              <a:rPr lang="en-US" sz="1200" dirty="0"/>
              <a:t>nd </a:t>
            </a:r>
            <a:r>
              <a:rPr lang="en-US" sz="1200" b="1" dirty="0" smtClean="0"/>
              <a:t>M</a:t>
            </a:r>
            <a:r>
              <a:rPr lang="en-US" sz="1200" dirty="0" smtClean="0"/>
              <a:t>apping</a:t>
            </a:r>
            <a:endParaRPr lang="en-US" dirty="0" smtClean="0"/>
          </a:p>
          <a:p>
            <a:r>
              <a:rPr lang="en-US" dirty="0" smtClean="0"/>
              <a:t>Quite limited/buggy</a:t>
            </a:r>
          </a:p>
          <a:p>
            <a:pPr lvl="1"/>
            <a:r>
              <a:rPr lang="en-US" dirty="0"/>
              <a:t>Most devices </a:t>
            </a:r>
            <a:r>
              <a:rPr lang="en-US" dirty="0" smtClean="0"/>
              <a:t>are limited to </a:t>
            </a:r>
            <a:r>
              <a:rPr lang="en-US" dirty="0"/>
              <a:t>1 RGB </a:t>
            </a:r>
            <a:r>
              <a:rPr lang="en-US" dirty="0" smtClean="0"/>
              <a:t>camera</a:t>
            </a:r>
          </a:p>
          <a:p>
            <a:r>
              <a:rPr lang="en-US" dirty="0" smtClean="0"/>
              <a:t>Required ‘scanning’ of object with SDK tools</a:t>
            </a:r>
          </a:p>
          <a:p>
            <a:r>
              <a:rPr lang="en-US" dirty="0" smtClean="0"/>
              <a:t>Exact 3D model can be used for target</a:t>
            </a:r>
          </a:p>
          <a:p>
            <a:r>
              <a:rPr lang="en-US" dirty="0" smtClean="0"/>
              <a:t>Object also needs to be immutable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367" y="2603500"/>
            <a:ext cx="3471349" cy="15872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367" y="4190711"/>
            <a:ext cx="3464035" cy="195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659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Asset Creation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3227041" cy="3416300"/>
          </a:xfrm>
        </p:spPr>
        <p:txBody>
          <a:bodyPr/>
          <a:lstStyle/>
          <a:p>
            <a:r>
              <a:rPr lang="en-US" dirty="0" smtClean="0"/>
              <a:t>Videos</a:t>
            </a:r>
          </a:p>
          <a:p>
            <a:pPr lvl="1"/>
            <a:r>
              <a:rPr lang="en-US" dirty="0" smtClean="0"/>
              <a:t>Alpha channels do work</a:t>
            </a:r>
          </a:p>
          <a:p>
            <a:r>
              <a:rPr lang="en-US" dirty="0" smtClean="0"/>
              <a:t>Images</a:t>
            </a:r>
          </a:p>
          <a:p>
            <a:pPr lvl="1"/>
            <a:r>
              <a:rPr lang="en-US" dirty="0" smtClean="0"/>
              <a:t>Any editor with transparent .</a:t>
            </a:r>
            <a:r>
              <a:rPr lang="en-US" dirty="0" err="1" smtClean="0"/>
              <a:t>png</a:t>
            </a:r>
            <a:r>
              <a:rPr lang="en-US" dirty="0" smtClean="0"/>
              <a:t> exporting</a:t>
            </a:r>
          </a:p>
          <a:p>
            <a:pPr lvl="1"/>
            <a:r>
              <a:rPr lang="en-US" dirty="0" smtClean="0"/>
              <a:t>Transparency gradients work nicely </a:t>
            </a:r>
            <a:r>
              <a:rPr lang="en-US" sz="1200" dirty="0" smtClean="0"/>
              <a:t>(.</a:t>
            </a:r>
            <a:r>
              <a:rPr lang="en-US" sz="1200" dirty="0" err="1" smtClean="0"/>
              <a:t>png</a:t>
            </a:r>
            <a:r>
              <a:rPr lang="en-US" sz="1200" dirty="0" smtClean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5650" y="2664032"/>
            <a:ext cx="2810432" cy="37940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4752" y="2664032"/>
            <a:ext cx="3381358" cy="379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40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Asset Creation </a:t>
            </a:r>
            <a:r>
              <a:rPr lang="en-US" dirty="0" err="1" smtClean="0"/>
              <a:t>Con’t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0580" y="2603500"/>
            <a:ext cx="4161233" cy="3416300"/>
          </a:xfrm>
        </p:spPr>
        <p:txBody>
          <a:bodyPr/>
          <a:lstStyle/>
          <a:p>
            <a:r>
              <a:rPr lang="en-US" dirty="0"/>
              <a:t>3D Models</a:t>
            </a:r>
          </a:p>
          <a:p>
            <a:pPr lvl="1"/>
            <a:r>
              <a:rPr lang="en-US" dirty="0"/>
              <a:t>Maya | Blender | Stock 3D Models</a:t>
            </a:r>
          </a:p>
          <a:p>
            <a:r>
              <a:rPr lang="en-US" dirty="0" smtClean="0"/>
              <a:t>Stock/Open Source</a:t>
            </a:r>
          </a:p>
          <a:p>
            <a:r>
              <a:rPr lang="en-US" dirty="0" smtClean="0"/>
              <a:t>Stand alone models</a:t>
            </a:r>
          </a:p>
          <a:p>
            <a:r>
              <a:rPr lang="en-US" sz="1400" dirty="0" smtClean="0"/>
              <a:t>3D environments don’t work well, but it’s AR, that’s what the “Real World” is for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025" y="2603500"/>
            <a:ext cx="6293336" cy="3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040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Licensing….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Most comprehensive SDK’s have a price tag</a:t>
            </a:r>
          </a:p>
          <a:p>
            <a:r>
              <a:rPr lang="en-US" dirty="0" err="1" smtClean="0"/>
              <a:t>Wikitude</a:t>
            </a:r>
            <a:endParaRPr lang="en-US" dirty="0" smtClean="0"/>
          </a:p>
          <a:p>
            <a:pPr lvl="1"/>
            <a:r>
              <a:rPr lang="en-US" sz="1200" dirty="0" err="1" smtClean="0"/>
              <a:t>Our’s</a:t>
            </a:r>
            <a:r>
              <a:rPr lang="en-US" sz="1200" dirty="0" smtClean="0"/>
              <a:t> is 5K/year</a:t>
            </a:r>
            <a:endParaRPr lang="en-US" sz="1200" dirty="0"/>
          </a:p>
          <a:p>
            <a:r>
              <a:rPr lang="en-US" dirty="0" err="1" smtClean="0"/>
              <a:t>Catchoom</a:t>
            </a:r>
            <a:endParaRPr lang="en-US" dirty="0" smtClean="0"/>
          </a:p>
          <a:p>
            <a:pPr lvl="1"/>
            <a:r>
              <a:rPr lang="en-US" sz="1200" dirty="0" smtClean="0"/>
              <a:t>$Thousands</a:t>
            </a:r>
          </a:p>
          <a:p>
            <a:r>
              <a:rPr lang="en-US" dirty="0" err="1" smtClean="0"/>
              <a:t>Vuforia</a:t>
            </a:r>
            <a:endParaRPr lang="en-US" dirty="0" smtClean="0"/>
          </a:p>
          <a:p>
            <a:pPr lvl="1"/>
            <a:r>
              <a:rPr lang="en-US" sz="1200" dirty="0" smtClean="0"/>
              <a:t>$500 an app</a:t>
            </a:r>
          </a:p>
          <a:p>
            <a:r>
              <a:rPr lang="en-US" dirty="0" err="1" smtClean="0"/>
              <a:t>ARToolKit</a:t>
            </a:r>
            <a:endParaRPr lang="en-US" dirty="0" smtClean="0"/>
          </a:p>
          <a:p>
            <a:pPr lvl="1"/>
            <a:r>
              <a:rPr lang="en-US" sz="1200" dirty="0" smtClean="0"/>
              <a:t>Free because open source is awesome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69469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78</TotalTime>
  <Words>338</Words>
  <Application>Microsoft Office PowerPoint</Application>
  <PresentationFormat>Widescreen</PresentationFormat>
  <Paragraphs>78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 Boardroom</vt:lpstr>
      <vt:lpstr>AR SDK’s</vt:lpstr>
      <vt:lpstr>Components of AR SDK</vt:lpstr>
      <vt:lpstr>Integrating with Mobile</vt:lpstr>
      <vt:lpstr>Target Creation</vt:lpstr>
      <vt:lpstr>Target Quality</vt:lpstr>
      <vt:lpstr>3D Environment Tracking (SLAM)</vt:lpstr>
      <vt:lpstr>Asset Creation</vt:lpstr>
      <vt:lpstr>Asset Creation Con’t</vt:lpstr>
      <vt:lpstr>Licensing…. </vt:lpstr>
      <vt:lpstr>Licensing…</vt:lpstr>
      <vt:lpstr>Examples | Tutorials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 SDK’s</dc:title>
  <dc:creator>Robby Kennedy</dc:creator>
  <cp:lastModifiedBy>Robby Kennedy</cp:lastModifiedBy>
  <cp:revision>11</cp:revision>
  <dcterms:created xsi:type="dcterms:W3CDTF">2016-02-19T15:10:46Z</dcterms:created>
  <dcterms:modified xsi:type="dcterms:W3CDTF">2016-02-19T16:29:03Z</dcterms:modified>
</cp:coreProperties>
</file>

<file path=docProps/thumbnail.jpeg>
</file>